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2736" y="0"/>
            <a:ext cx="18420736" cy="10287000"/>
          </a:xfrm>
          <a:custGeom>
            <a:avLst/>
            <a:gdLst/>
            <a:ahLst/>
            <a:cxnLst/>
            <a:rect r="r" b="b" t="t" l="l"/>
            <a:pathLst>
              <a:path h="10287000" w="18420736">
                <a:moveTo>
                  <a:pt x="0" y="0"/>
                </a:moveTo>
                <a:lnTo>
                  <a:pt x="18420736" y="0"/>
                </a:lnTo>
                <a:lnTo>
                  <a:pt x="184207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51" r="-3187" b="-35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25495" y="159073"/>
            <a:ext cx="3837010" cy="3247194"/>
          </a:xfrm>
          <a:custGeom>
            <a:avLst/>
            <a:gdLst/>
            <a:ahLst/>
            <a:cxnLst/>
            <a:rect r="r" b="b" t="t" l="l"/>
            <a:pathLst>
              <a:path h="3247194" w="3837010">
                <a:moveTo>
                  <a:pt x="0" y="0"/>
                </a:moveTo>
                <a:lnTo>
                  <a:pt x="3837010" y="0"/>
                </a:lnTo>
                <a:lnTo>
                  <a:pt x="3837010" y="3247194"/>
                </a:lnTo>
                <a:lnTo>
                  <a:pt x="0" y="32471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7227" t="-25350" r="0" b="-53649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91059" cy="10441859"/>
          </a:xfrm>
          <a:custGeom>
            <a:avLst/>
            <a:gdLst/>
            <a:ahLst/>
            <a:cxnLst/>
            <a:rect r="r" b="b" t="t" l="l"/>
            <a:pathLst>
              <a:path h="10441859" w="18391059">
                <a:moveTo>
                  <a:pt x="0" y="0"/>
                </a:moveTo>
                <a:lnTo>
                  <a:pt x="18391059" y="0"/>
                </a:lnTo>
                <a:lnTo>
                  <a:pt x="18391059" y="10441859"/>
                </a:lnTo>
                <a:lnTo>
                  <a:pt x="0" y="10441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0" t="-6886" r="0" b="-1111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8048" y="-623694"/>
            <a:ext cx="18476048" cy="10910694"/>
          </a:xfrm>
          <a:custGeom>
            <a:avLst/>
            <a:gdLst/>
            <a:ahLst/>
            <a:cxnLst/>
            <a:rect r="r" b="b" t="t" l="l"/>
            <a:pathLst>
              <a:path h="10910694" w="18476048">
                <a:moveTo>
                  <a:pt x="0" y="0"/>
                </a:moveTo>
                <a:lnTo>
                  <a:pt x="18476048" y="0"/>
                </a:lnTo>
                <a:lnTo>
                  <a:pt x="18476048" y="10910694"/>
                </a:lnTo>
                <a:lnTo>
                  <a:pt x="0" y="1091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72" t="-1281" r="0" b="-1263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753080"/>
          </a:xfrm>
          <a:custGeom>
            <a:avLst/>
            <a:gdLst/>
            <a:ahLst/>
            <a:cxnLst/>
            <a:rect r="r" b="b" t="t" l="l"/>
            <a:pathLst>
              <a:path h="10753080" w="18288000">
                <a:moveTo>
                  <a:pt x="0" y="0"/>
                </a:moveTo>
                <a:lnTo>
                  <a:pt x="18288000" y="0"/>
                </a:lnTo>
                <a:lnTo>
                  <a:pt x="18288000" y="10753080"/>
                </a:lnTo>
                <a:lnTo>
                  <a:pt x="0" y="10753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77" r="0" b="-9432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84" r="0" b="-14259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222" r="0" b="-14221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250" b="-2347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29411"/>
          </a:xfrm>
          <a:custGeom>
            <a:avLst/>
            <a:gdLst/>
            <a:ahLst/>
            <a:cxnLst/>
            <a:rect r="r" b="b" t="t" l="l"/>
            <a:pathLst>
              <a:path h="10429411" w="18288000">
                <a:moveTo>
                  <a:pt x="0" y="0"/>
                </a:moveTo>
                <a:lnTo>
                  <a:pt x="18288000" y="0"/>
                </a:lnTo>
                <a:lnTo>
                  <a:pt x="18288000" y="10429411"/>
                </a:lnTo>
                <a:lnTo>
                  <a:pt x="0" y="10429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579" r="0" b="-12247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41442"/>
          </a:xfrm>
          <a:custGeom>
            <a:avLst/>
            <a:gdLst/>
            <a:ahLst/>
            <a:cxnLst/>
            <a:rect r="r" b="b" t="t" l="l"/>
            <a:pathLst>
              <a:path h="10441442" w="18288000">
                <a:moveTo>
                  <a:pt x="0" y="0"/>
                </a:moveTo>
                <a:lnTo>
                  <a:pt x="18288000" y="0"/>
                </a:lnTo>
                <a:lnTo>
                  <a:pt x="18288000" y="10441442"/>
                </a:lnTo>
                <a:lnTo>
                  <a:pt x="0" y="10441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382" r="0" b="-838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Presentation - BCG Matrix</dc:description>
  <dc:identifier>DAHECCcZ2dc</dc:identifier>
  <dcterms:modified xsi:type="dcterms:W3CDTF">2011-08-01T06:04:30Z</dcterms:modified>
  <cp:revision>1</cp:revision>
  <dc:title>Presentation - BCG Matrix</dc:title>
</cp:coreProperties>
</file>